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4" r:id="rId8"/>
    <p:sldId id="260" r:id="rId9"/>
    <p:sldId id="262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ezavse/zgodbe/e_za_cisto_vse/activities" TargetMode="External"/><Relationship Id="rId2" Type="http://schemas.openxmlformats.org/officeDocument/2006/relationships/hyperlink" Target="https://www.youtube.com/watch?v=OrgmTIMvcF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hyperlink" Target="https://quizlet.com/38192982/match" TargetMode="External"/><Relationship Id="rId4" Type="http://schemas.openxmlformats.org/officeDocument/2006/relationships/hyperlink" Target="https://quizlet.com/38193517/aswer-the-questions-flash-card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e.kahoot.it/#/preview/32ed1f9d-cbb3-4130-9f0d-233f43662eb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ripgenerator.com/" TargetMode="External"/><Relationship Id="rId2" Type="http://schemas.openxmlformats.org/officeDocument/2006/relationships/hyperlink" Target="http://www.dvolver.com/moviemaker/mak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s://play.kahoot.it/#/lobby?quizId=32ed1f9d-cbb3-4130-9f0d-233f43662eb3" TargetMode="External"/><Relationship Id="rId4" Type="http://schemas.openxmlformats.org/officeDocument/2006/relationships/hyperlink" Target="http://www.quizle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94396" y="185217"/>
            <a:ext cx="9633268" cy="2509213"/>
          </a:xfrm>
        </p:spPr>
        <p:txBody>
          <a:bodyPr/>
          <a:lstStyle/>
          <a:p>
            <a:r>
              <a:rPr lang="sl-SI" sz="7200" dirty="0" smtClean="0"/>
              <a:t>Največje bogastvo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1800" dirty="0" smtClean="0"/>
              <a:t>(avtor zgodbe: </a:t>
            </a:r>
            <a:r>
              <a:rPr lang="sl-SI" sz="1800" dirty="0" err="1" smtClean="0"/>
              <a:t>amit</a:t>
            </a:r>
            <a:r>
              <a:rPr lang="sl-SI" sz="1800" dirty="0" smtClean="0"/>
              <a:t> </a:t>
            </a:r>
            <a:r>
              <a:rPr lang="sl-SI" sz="1800" dirty="0" err="1" smtClean="0"/>
              <a:t>garg</a:t>
            </a:r>
            <a:r>
              <a:rPr lang="sl-SI" sz="1800" dirty="0" smtClean="0"/>
              <a:t>)</a:t>
            </a:r>
            <a:endParaRPr lang="sl-SI" sz="1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32140" y="3099816"/>
            <a:ext cx="8689976" cy="1371599"/>
          </a:xfrm>
        </p:spPr>
        <p:txBody>
          <a:bodyPr>
            <a:normAutofit fontScale="92500" lnSpcReduction="10000"/>
          </a:bodyPr>
          <a:lstStyle/>
          <a:p>
            <a:r>
              <a:rPr lang="sl-SI" sz="4800" dirty="0" smtClean="0"/>
              <a:t>Gradivo Za projekt udel21 </a:t>
            </a:r>
          </a:p>
          <a:p>
            <a:r>
              <a:rPr lang="sl-SI" dirty="0" smtClean="0"/>
              <a:t>Jezerka </a:t>
            </a:r>
            <a:r>
              <a:rPr lang="sl-SI" dirty="0" err="1" smtClean="0"/>
              <a:t>beškovnik</a:t>
            </a:r>
            <a:r>
              <a:rPr lang="sl-SI" dirty="0" smtClean="0"/>
              <a:t>, </a:t>
            </a:r>
            <a:r>
              <a:rPr lang="sl-SI" dirty="0" err="1" smtClean="0"/>
              <a:t>lucija</a:t>
            </a:r>
            <a:r>
              <a:rPr lang="sl-SI" dirty="0" smtClean="0"/>
              <a:t>, junij 2017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55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7783" y="85115"/>
            <a:ext cx="10364451" cy="1596177"/>
          </a:xfrm>
        </p:spPr>
        <p:txBody>
          <a:bodyPr/>
          <a:lstStyle/>
          <a:p>
            <a:r>
              <a:rPr lang="sl-SI" dirty="0" smtClean="0"/>
              <a:t>PREDSTAVITEV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quarter" idx="13"/>
          </p:nvPr>
        </p:nvSpPr>
        <p:spPr>
          <a:xfrm>
            <a:off x="649224" y="1161288"/>
            <a:ext cx="10884408" cy="5431536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KAJ                                                             KAKO                                                    ZAKAJ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67" y="2038361"/>
            <a:ext cx="2803344" cy="228439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2810" y="2001033"/>
            <a:ext cx="2510637" cy="220029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1748" y="2038361"/>
            <a:ext cx="2426939" cy="2162962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403372" y="4558392"/>
            <a:ext cx="2138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Načini prezentacije</a:t>
            </a:r>
          </a:p>
        </p:txBody>
      </p:sp>
      <p:sp>
        <p:nvSpPr>
          <p:cNvPr id="8" name="Pravokotnik 7"/>
          <p:cNvSpPr/>
          <p:nvPr/>
        </p:nvSpPr>
        <p:spPr>
          <a:xfrm>
            <a:off x="4589220" y="4558392"/>
            <a:ext cx="249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Načini akcije in izražanja</a:t>
            </a:r>
          </a:p>
        </p:txBody>
      </p:sp>
      <p:sp>
        <p:nvSpPr>
          <p:cNvPr id="9" name="Pravokotnik 8"/>
          <p:cNvSpPr/>
          <p:nvPr/>
        </p:nvSpPr>
        <p:spPr>
          <a:xfrm>
            <a:off x="8093475" y="4558392"/>
            <a:ext cx="3686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Čustvena dimenzija – načini motivacije</a:t>
            </a:r>
          </a:p>
        </p:txBody>
      </p:sp>
    </p:spTree>
    <p:extLst>
      <p:ext uri="{BB962C8B-B14F-4D97-AF65-F5344CB8AC3E}">
        <p14:creationId xmlns:p14="http://schemas.microsoft.com/office/powerpoint/2010/main" val="41124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20" y="703579"/>
            <a:ext cx="7229328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ek s puščico navzdol 2"/>
          <p:cNvSpPr/>
          <p:nvPr/>
        </p:nvSpPr>
        <p:spPr>
          <a:xfrm>
            <a:off x="1696245" y="1455464"/>
            <a:ext cx="1735160" cy="136815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Zagotavljanje dostopa</a:t>
            </a:r>
            <a:endParaRPr lang="en-GB" dirty="0"/>
          </a:p>
        </p:txBody>
      </p:sp>
      <p:sp>
        <p:nvSpPr>
          <p:cNvPr id="5" name="Oblaček s puščico navzdol 4"/>
          <p:cNvSpPr/>
          <p:nvPr/>
        </p:nvSpPr>
        <p:spPr>
          <a:xfrm>
            <a:off x="1668623" y="2823617"/>
            <a:ext cx="1735160" cy="1786831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Zagotavljanje vodenega učenja in podpore</a:t>
            </a:r>
            <a:endParaRPr lang="en-GB" dirty="0"/>
          </a:p>
        </p:txBody>
      </p:sp>
      <p:sp>
        <p:nvSpPr>
          <p:cNvPr id="6" name="Oblaček s puščico navzdol 5"/>
          <p:cNvSpPr/>
          <p:nvPr/>
        </p:nvSpPr>
        <p:spPr>
          <a:xfrm>
            <a:off x="1758333" y="4581127"/>
            <a:ext cx="1735160" cy="169218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Zagotavljanje pogojev za samostojno učenje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808" cy="136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jeni pravokotnik 3"/>
          <p:cNvSpPr/>
          <p:nvPr/>
        </p:nvSpPr>
        <p:spPr>
          <a:xfrm>
            <a:off x="3575720" y="6034979"/>
            <a:ext cx="2304256" cy="76470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aktivni učenci,</a:t>
            </a:r>
          </a:p>
          <a:p>
            <a:pPr algn="ctr"/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uspešno usvajanje znanja</a:t>
            </a:r>
          </a:p>
        </p:txBody>
      </p:sp>
      <p:sp>
        <p:nvSpPr>
          <p:cNvPr id="9" name="Zaobljeni pravokotnik 8"/>
          <p:cNvSpPr/>
          <p:nvPr/>
        </p:nvSpPr>
        <p:spPr>
          <a:xfrm>
            <a:off x="5962203" y="5949281"/>
            <a:ext cx="2304256" cy="7920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ciljno usmerjeni in               s strategijami opremljeni učenci</a:t>
            </a:r>
          </a:p>
        </p:txBody>
      </p:sp>
      <p:sp>
        <p:nvSpPr>
          <p:cNvPr id="10" name="Zaobljeni pravokotnik 9"/>
          <p:cNvSpPr/>
          <p:nvPr/>
        </p:nvSpPr>
        <p:spPr>
          <a:xfrm>
            <a:off x="8350337" y="6093294"/>
            <a:ext cx="2304256" cy="648074"/>
          </a:xfrm>
          <a:prstGeom prst="roundRect">
            <a:avLst/>
          </a:prstGeom>
          <a:solidFill>
            <a:srgbClr val="E7F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motivirani učenci</a:t>
            </a:r>
          </a:p>
        </p:txBody>
      </p:sp>
    </p:spTree>
    <p:extLst>
      <p:ext uri="{BB962C8B-B14F-4D97-AF65-F5344CB8AC3E}">
        <p14:creationId xmlns:p14="http://schemas.microsoft.com/office/powerpoint/2010/main" val="4184444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4" y="182880"/>
            <a:ext cx="10735682" cy="6108192"/>
          </a:xfrm>
        </p:spPr>
        <p:txBody>
          <a:bodyPr/>
          <a:lstStyle/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9" y="0"/>
            <a:ext cx="9646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5143" y="344197"/>
            <a:ext cx="7937617" cy="734795"/>
          </a:xfrm>
        </p:spPr>
        <p:txBody>
          <a:bodyPr/>
          <a:lstStyle/>
          <a:p>
            <a:r>
              <a:rPr lang="sl-SI" dirty="0" err="1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The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 </a:t>
            </a:r>
            <a:r>
              <a:rPr lang="sl-SI" dirty="0" err="1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greatest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 </a:t>
            </a:r>
            <a:r>
              <a:rPr lang="sl-SI" dirty="0" err="1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treasure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 – </a:t>
            </a:r>
            <a:r>
              <a:rPr lang="sl-SI" dirty="0" err="1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the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 </a:t>
            </a:r>
            <a:r>
              <a:rPr lang="sl-SI" dirty="0" err="1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story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1188094" y="1289304"/>
            <a:ext cx="10363826" cy="5568696"/>
          </a:xfrm>
        </p:spPr>
        <p:txBody>
          <a:bodyPr/>
          <a:lstStyle/>
          <a:p>
            <a:r>
              <a:rPr lang="sl-SI" dirty="0" smtClean="0"/>
              <a:t>Ogled videa</a:t>
            </a:r>
          </a:p>
          <a:p>
            <a:r>
              <a:rPr lang="sl-SI" dirty="0" smtClean="0"/>
              <a:t>Diskusija: kaj smo spoznali, kaj smo se naučili,…</a:t>
            </a:r>
          </a:p>
          <a:p>
            <a:r>
              <a:rPr lang="sl-SI" dirty="0" smtClean="0"/>
              <a:t>Aktivnosti na spletu: </a:t>
            </a:r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sites.google.com/site/ezavse/zgodbe/e_za_cisto_vse/activities</a:t>
            </a:r>
            <a:endParaRPr lang="sl-SI" dirty="0" smtClean="0"/>
          </a:p>
          <a:p>
            <a:r>
              <a:rPr lang="sl-SI" dirty="0">
                <a:hlinkClick r:id="rId4"/>
              </a:rPr>
              <a:t>https://quizlet.com/38193517/aswer-the-questions-flash-cards</a:t>
            </a:r>
            <a:r>
              <a:rPr lang="sl-SI" dirty="0" smtClean="0">
                <a:hlinkClick r:id="rId4"/>
              </a:rPr>
              <a:t>/</a:t>
            </a:r>
            <a:endParaRPr lang="sl-SI" dirty="0" smtClean="0"/>
          </a:p>
          <a:p>
            <a:r>
              <a:rPr lang="sl-SI" dirty="0">
                <a:hlinkClick r:id="rId5"/>
              </a:rPr>
              <a:t>https://</a:t>
            </a:r>
            <a:r>
              <a:rPr lang="sl-SI" dirty="0" smtClean="0">
                <a:hlinkClick r:id="rId5"/>
              </a:rPr>
              <a:t>quizlet.com/38192982/match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1026" name="Picture 2" descr="https://26eef91d-a-62cb3a1a-s-sites.googlegroups.com/site/ezavse/zgodbe/e_za_cisto_vse/activities/test/friends6.GIF?attachauth=ANoY7cpa51LYZiub-ICJrT4e8eETm2CieKvmx7vkX6oxC1aBFj3DnDaq0C8w1T-VN6r9i4heKlL3URH3EY_mo8KftTUlLO57pyzfjkJrBabQ7Cm750e23TH0ISK71h1w2yW0-d5MxyfbpWVY7ZRlHj8YDuT83BnbCJsbGHKObQ4OgB5P5utca_bgEmf91MwEor-zH74WOWvp0yDDWUo2yYjB1Gs3aoceeYi4BjJ_SJE5Ci0kE2t_IbNo8xhyVufW52jVqIHod3Hx&amp;attredirects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380" y="4471416"/>
            <a:ext cx="3983620" cy="23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5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8477113" cy="469619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Aktivnosti- preverjanje razumevanja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97066" y="1088136"/>
            <a:ext cx="10673683" cy="55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133885"/>
            <a:ext cx="10364451" cy="826235"/>
          </a:xfrm>
        </p:spPr>
        <p:txBody>
          <a:bodyPr/>
          <a:lstStyle/>
          <a:p>
            <a:pPr algn="l"/>
            <a:r>
              <a:rPr lang="sl-SI" dirty="0" smtClean="0"/>
              <a:t>Preteklik glagolov                    besedišče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9317" y="867347"/>
            <a:ext cx="7388294" cy="342423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913" y="3443896"/>
            <a:ext cx="8772525" cy="31623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99316" y="4840380"/>
            <a:ext cx="240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hlinkClick r:id="rId4"/>
              </a:rPr>
              <a:t>Kahoot game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076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205159"/>
            <a:ext cx="10364451" cy="827468"/>
          </a:xfrm>
        </p:spPr>
        <p:txBody>
          <a:bodyPr/>
          <a:lstStyle/>
          <a:p>
            <a:r>
              <a:rPr lang="sl-SI" dirty="0" smtClean="0"/>
              <a:t>CILJI?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4" y="1016280"/>
            <a:ext cx="10960900" cy="5210784"/>
          </a:xfrm>
        </p:spPr>
        <p:txBody>
          <a:bodyPr>
            <a:normAutofit/>
          </a:bodyPr>
          <a:lstStyle/>
          <a:p>
            <a:r>
              <a:rPr lang="sl-SI" dirty="0"/>
              <a:t>Poslušanje</a:t>
            </a:r>
            <a:r>
              <a:rPr lang="sl-SI" dirty="0" smtClean="0"/>
              <a:t>: razumevanje besed, razumevanje besedila, razumevanje bistva…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Govor: odgovori na vprašanja, kratki odgovori, dopolnjevanje, pripovedovanje…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BRANJE: razvijanje besedišča, tekočnost, prepoznava besed, bralno razumevanje…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Pisanje: odgovori na vprašanja, vstavljanje besed, ustvarjanje besedila,…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Raba jezika</a:t>
            </a:r>
            <a:endParaRPr lang="sl-SI" dirty="0"/>
          </a:p>
        </p:txBody>
      </p:sp>
      <p:pic>
        <p:nvPicPr>
          <p:cNvPr id="4" name="Slika 3" descr="Zbrush &lt;strong&gt;Ear&lt;/strong&gt; by Zuso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95" y="985935"/>
            <a:ext cx="1029553" cy="819011"/>
          </a:xfrm>
          <a:prstGeom prst="rect">
            <a:avLst/>
          </a:prstGeom>
        </p:spPr>
      </p:pic>
      <p:pic>
        <p:nvPicPr>
          <p:cNvPr id="5" name="Slika 4" descr="It starts in the &lt;strong&gt;Mouth&lt;/strong&gt;,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96" y="2408924"/>
            <a:ext cx="967092" cy="757683"/>
          </a:xfrm>
          <a:prstGeom prst="rect">
            <a:avLst/>
          </a:prstGeom>
        </p:spPr>
      </p:pic>
      <p:pic>
        <p:nvPicPr>
          <p:cNvPr id="6" name="Slika 5" descr="MmeKennedysClass - &lt;strong&gt;Reading&lt;/strong&gt; Comprehens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74" y="3439346"/>
            <a:ext cx="911513" cy="1007982"/>
          </a:xfrm>
          <a:prstGeom prst="rect">
            <a:avLst/>
          </a:prstGeom>
        </p:spPr>
      </p:pic>
      <p:pic>
        <p:nvPicPr>
          <p:cNvPr id="7" name="Slika 6" descr="external image &lt;strong&gt;Writing&lt;/strong&gt;-&lt;strong&gt;writing&lt;/strong&gt;-31277215-579-61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95" y="4720067"/>
            <a:ext cx="967092" cy="98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2919" y="246792"/>
            <a:ext cx="10364451" cy="1596177"/>
          </a:xfrm>
        </p:spPr>
        <p:txBody>
          <a:bodyPr>
            <a:normAutofit/>
          </a:bodyPr>
          <a:lstStyle/>
          <a:p>
            <a:r>
              <a:rPr lang="sl-SI" sz="4400" dirty="0" smtClean="0"/>
              <a:t>Kakšno bo znanje?</a:t>
            </a:r>
            <a:endParaRPr lang="sl-SI" sz="4400" dirty="0"/>
          </a:p>
        </p:txBody>
      </p:sp>
      <p:pic>
        <p:nvPicPr>
          <p:cNvPr id="4" name="Označba mesta vsebine 3" descr="File:Armed forces red &lt;strong&gt;triangle&lt;/strong&gt;.svg - Wikipedia, the free encyclopedia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2" y="2214694"/>
            <a:ext cx="3921947" cy="3424237"/>
          </a:xfrm>
        </p:spPr>
      </p:pic>
      <p:sp>
        <p:nvSpPr>
          <p:cNvPr id="5" name="PoljeZBesedilom 4"/>
          <p:cNvSpPr txBox="1"/>
          <p:nvPr/>
        </p:nvSpPr>
        <p:spPr>
          <a:xfrm>
            <a:off x="5047989" y="2014277"/>
            <a:ext cx="60500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/>
              <a:t>Nekaj učencev bo znalo: </a:t>
            </a:r>
          </a:p>
          <a:p>
            <a:r>
              <a:rPr lang="sl-SI" sz="4400" dirty="0" smtClean="0"/>
              <a:t>VSE</a:t>
            </a:r>
          </a:p>
          <a:p>
            <a:r>
              <a:rPr lang="sl-SI" sz="4400" dirty="0" smtClean="0"/>
              <a:t>Večina učencev bo znala:</a:t>
            </a:r>
          </a:p>
          <a:p>
            <a:r>
              <a:rPr lang="sl-SI" sz="4400" dirty="0" smtClean="0"/>
              <a:t>SKORAJ VSE</a:t>
            </a:r>
          </a:p>
          <a:p>
            <a:r>
              <a:rPr lang="sl-SI" sz="4400" dirty="0" smtClean="0"/>
              <a:t>Vsi učenci bodo znali:</a:t>
            </a:r>
          </a:p>
          <a:p>
            <a:r>
              <a:rPr lang="sl-SI" sz="4400" dirty="0" smtClean="0"/>
              <a:t>VELIKO</a:t>
            </a:r>
            <a:endParaRPr lang="sl-SI" sz="4400" dirty="0"/>
          </a:p>
        </p:txBody>
      </p:sp>
      <p:cxnSp>
        <p:nvCxnSpPr>
          <p:cNvPr id="6" name="Raven puščični povezovalnik 5"/>
          <p:cNvCxnSpPr/>
          <p:nvPr/>
        </p:nvCxnSpPr>
        <p:spPr>
          <a:xfrm>
            <a:off x="1288878" y="3494762"/>
            <a:ext cx="24676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>
            <a:off x="475989" y="4554321"/>
            <a:ext cx="4271375" cy="25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1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69807" y="0"/>
            <a:ext cx="10364451" cy="963395"/>
          </a:xfrm>
        </p:spPr>
        <p:txBody>
          <a:bodyPr/>
          <a:lstStyle/>
          <a:p>
            <a:r>
              <a:rPr lang="sl-SI" dirty="0" smtClean="0"/>
              <a:t>Dodatne aktivnosti/evalvacija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868054" y="850392"/>
            <a:ext cx="10363826" cy="60076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sl-SI" sz="2500" dirty="0" smtClean="0"/>
              <a:t>Nariši zgodbo v obliki stripa in dodaj besedilo</a:t>
            </a:r>
          </a:p>
          <a:p>
            <a:pPr>
              <a:lnSpc>
                <a:spcPct val="100000"/>
              </a:lnSpc>
            </a:pPr>
            <a:r>
              <a:rPr lang="sl-SI" sz="2500" dirty="0" smtClean="0"/>
              <a:t>Dodaj še nekaj junakov in obogati zgodbo</a:t>
            </a:r>
          </a:p>
          <a:p>
            <a:pPr>
              <a:lnSpc>
                <a:spcPct val="100000"/>
              </a:lnSpc>
            </a:pPr>
            <a:r>
              <a:rPr lang="sl-SI" sz="2500" dirty="0" smtClean="0"/>
              <a:t>Odigraj zgodbo</a:t>
            </a:r>
          </a:p>
          <a:p>
            <a:pPr>
              <a:lnSpc>
                <a:spcPct val="100000"/>
              </a:lnSpc>
            </a:pPr>
            <a:r>
              <a:rPr lang="sl-SI" sz="2500" dirty="0" smtClean="0"/>
              <a:t>Sestavi članek o iskanju zaklada</a:t>
            </a:r>
          </a:p>
          <a:p>
            <a:pPr>
              <a:lnSpc>
                <a:spcPct val="100000"/>
              </a:lnSpc>
            </a:pPr>
            <a:r>
              <a:rPr lang="sl-SI" sz="2500" dirty="0" smtClean="0"/>
              <a:t>Sestavi tv poročila o dogodivščinah</a:t>
            </a:r>
          </a:p>
          <a:p>
            <a:pPr>
              <a:lnSpc>
                <a:spcPct val="100000"/>
              </a:lnSpc>
            </a:pPr>
            <a:r>
              <a:rPr lang="sl-SI" sz="2500" dirty="0" smtClean="0"/>
              <a:t>Predlagaj svojo različico zgodbe, kaj bi se še dalo narediti</a:t>
            </a:r>
          </a:p>
          <a:p>
            <a:pPr>
              <a:lnSpc>
                <a:spcPct val="100000"/>
              </a:lnSpc>
            </a:pPr>
            <a:r>
              <a:rPr lang="sl-SI" sz="2500" dirty="0" smtClean="0"/>
              <a:t>VADI PISATI POVEDI ALI POSAMEZNE BESEDE, ODGOVARJATI NA VPRAŠANJA</a:t>
            </a:r>
          </a:p>
          <a:p>
            <a:pPr>
              <a:lnSpc>
                <a:spcPct val="100000"/>
              </a:lnSpc>
            </a:pPr>
            <a:r>
              <a:rPr lang="sl-SI" sz="2500" dirty="0" smtClean="0"/>
              <a:t>VADI PRAVILNO IZGOVORJAVO NOVEGA BESEDIŠČA</a:t>
            </a:r>
          </a:p>
          <a:p>
            <a:pPr>
              <a:lnSpc>
                <a:spcPct val="100000"/>
              </a:lnSpc>
            </a:pPr>
            <a:r>
              <a:rPr lang="sl-SI" sz="2500" dirty="0" smtClean="0"/>
              <a:t>OB SLIKAH  SAMOSTOJNO PRIPOVEDUJ ZGODBO</a:t>
            </a:r>
          </a:p>
          <a:p>
            <a:pPr>
              <a:lnSpc>
                <a:spcPct val="100000"/>
              </a:lnSpc>
            </a:pPr>
            <a:r>
              <a:rPr lang="sl-SI" sz="2500" dirty="0" smtClean="0"/>
              <a:t>Sestavi kolaž</a:t>
            </a:r>
          </a:p>
          <a:p>
            <a:pPr>
              <a:lnSpc>
                <a:spcPct val="100000"/>
              </a:lnSpc>
            </a:pPr>
            <a:r>
              <a:rPr lang="sl-SI" sz="2500" dirty="0" smtClean="0"/>
              <a:t>Nariši najljubši del zgodbe</a:t>
            </a:r>
          </a:p>
          <a:p>
            <a:pPr>
              <a:lnSpc>
                <a:spcPct val="100000"/>
              </a:lnSpc>
            </a:pPr>
            <a:r>
              <a:rPr lang="sl-SI" sz="2500" dirty="0" smtClean="0"/>
              <a:t>Napiši zgodbo iz drugega zornega kota</a:t>
            </a:r>
          </a:p>
          <a:p>
            <a:r>
              <a:rPr lang="sl-SI" sz="2500" dirty="0"/>
              <a:t>Nariši portret glavnega junaka</a:t>
            </a:r>
          </a:p>
          <a:p>
            <a:r>
              <a:rPr lang="sl-SI" sz="2500" dirty="0"/>
              <a:t>Nariši prvo stran revije/časopisa</a:t>
            </a:r>
          </a:p>
          <a:p>
            <a:pPr>
              <a:lnSpc>
                <a:spcPct val="100000"/>
              </a:lnSpc>
            </a:pPr>
            <a:endParaRPr lang="sl-SI" dirty="0" smtClean="0"/>
          </a:p>
          <a:p>
            <a:pPr>
              <a:lnSpc>
                <a:spcPct val="100000"/>
              </a:lnSpc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2650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230211"/>
            <a:ext cx="10364451" cy="909658"/>
          </a:xfrm>
        </p:spPr>
        <p:txBody>
          <a:bodyPr/>
          <a:lstStyle/>
          <a:p>
            <a:r>
              <a:rPr lang="sl-SI" dirty="0" smtClean="0"/>
              <a:t>Nekaj </a:t>
            </a:r>
            <a:r>
              <a:rPr lang="sl-SI" smtClean="0"/>
              <a:t>idej za </a:t>
            </a:r>
            <a:r>
              <a:rPr lang="sl-SI" dirty="0" smtClean="0"/>
              <a:t>uporabo </a:t>
            </a:r>
            <a:r>
              <a:rPr lang="sl-SI" dirty="0" err="1" smtClean="0"/>
              <a:t>ikt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4398" y="1139868"/>
            <a:ext cx="11277602" cy="5718132"/>
          </a:xfrm>
        </p:spPr>
        <p:txBody>
          <a:bodyPr>
            <a:normAutofit fontScale="25000" lnSpcReduction="20000"/>
          </a:bodyPr>
          <a:lstStyle/>
          <a:p>
            <a:r>
              <a:rPr lang="sl-SI" sz="11200" dirty="0" smtClean="0"/>
              <a:t>POSNEMI SE: Vadi izgovorjavo, npr. sičniki, šumniki, nosniki, r…</a:t>
            </a:r>
          </a:p>
          <a:p>
            <a:r>
              <a:rPr lang="sl-SI" sz="11200" dirty="0" smtClean="0"/>
              <a:t>Sestavi </a:t>
            </a:r>
            <a:r>
              <a:rPr lang="sl-SI" sz="11200" dirty="0"/>
              <a:t>interaktivne </a:t>
            </a:r>
            <a:r>
              <a:rPr lang="sl-SI" sz="11200" dirty="0" smtClean="0"/>
              <a:t>vaje: </a:t>
            </a:r>
            <a:r>
              <a:rPr lang="en-GB" sz="11200" dirty="0"/>
              <a:t>Online Assessment </a:t>
            </a:r>
            <a:r>
              <a:rPr lang="en-GB" sz="11200" dirty="0" smtClean="0"/>
              <a:t>Tool</a:t>
            </a:r>
            <a:r>
              <a:rPr lang="sl-SI" sz="11200" dirty="0" smtClean="0"/>
              <a:t>,</a:t>
            </a:r>
          </a:p>
          <a:p>
            <a:pPr marL="0" indent="0">
              <a:buNone/>
            </a:pPr>
            <a:r>
              <a:rPr lang="sl-SI" sz="11200" dirty="0"/>
              <a:t> </a:t>
            </a:r>
            <a:r>
              <a:rPr lang="sl-SI" sz="11200" dirty="0" smtClean="0"/>
              <a:t> </a:t>
            </a:r>
            <a:r>
              <a:rPr lang="en-GB" sz="11200" dirty="0" smtClean="0"/>
              <a:t>Online </a:t>
            </a:r>
            <a:r>
              <a:rPr lang="en-GB" sz="11200" dirty="0" err="1" smtClean="0"/>
              <a:t>Exa</a:t>
            </a:r>
            <a:r>
              <a:rPr lang="sl-SI" sz="11200" dirty="0" smtClean="0"/>
              <a:t>M </a:t>
            </a:r>
            <a:r>
              <a:rPr lang="en-GB" sz="11200" dirty="0" smtClean="0"/>
              <a:t>Builder</a:t>
            </a:r>
            <a:r>
              <a:rPr lang="en-GB" sz="11200" dirty="0"/>
              <a:t>, </a:t>
            </a:r>
            <a:r>
              <a:rPr lang="sl-SI" sz="11200" dirty="0" smtClean="0"/>
              <a:t> </a:t>
            </a:r>
            <a:r>
              <a:rPr lang="en-GB" sz="11200" dirty="0" err="1" smtClean="0"/>
              <a:t>Quizworks</a:t>
            </a:r>
            <a:r>
              <a:rPr lang="en-GB" sz="11200" dirty="0"/>
              <a:t>,  Quiz </a:t>
            </a:r>
            <a:r>
              <a:rPr lang="en-GB" sz="11200" dirty="0" smtClean="0"/>
              <a:t>Maker</a:t>
            </a:r>
            <a:r>
              <a:rPr lang="sl-SI" sz="11200" dirty="0" smtClean="0"/>
              <a:t>…</a:t>
            </a:r>
          </a:p>
          <a:p>
            <a:r>
              <a:rPr lang="sl-SI" sz="11200" dirty="0" smtClean="0"/>
              <a:t>Ustvari video, cd, spletno stran, </a:t>
            </a:r>
            <a:r>
              <a:rPr lang="sl-SI" sz="11200" dirty="0" err="1" smtClean="0"/>
              <a:t>ppt</a:t>
            </a:r>
            <a:endParaRPr lang="sl-SI" sz="11200" dirty="0" smtClean="0"/>
          </a:p>
          <a:p>
            <a:r>
              <a:rPr lang="sl-SI" sz="11200" dirty="0"/>
              <a:t>Naredi film – </a:t>
            </a:r>
            <a:r>
              <a:rPr lang="sl-SI" sz="11200" dirty="0" err="1">
                <a:hlinkClick r:id="rId2"/>
              </a:rPr>
              <a:t>dvolver</a:t>
            </a:r>
            <a:endParaRPr lang="sl-SI" sz="11200" dirty="0"/>
          </a:p>
          <a:p>
            <a:r>
              <a:rPr lang="sl-SI" sz="11200" dirty="0"/>
              <a:t>Naredi strip – </a:t>
            </a:r>
            <a:r>
              <a:rPr lang="sl-SI" sz="11200" dirty="0" err="1">
                <a:hlinkClick r:id="rId3"/>
              </a:rPr>
              <a:t>stripgenerator</a:t>
            </a:r>
            <a:endParaRPr lang="sl-SI" sz="11200" dirty="0"/>
          </a:p>
          <a:p>
            <a:r>
              <a:rPr lang="sl-SI" sz="11200" dirty="0"/>
              <a:t>Sestavi kviz – </a:t>
            </a:r>
            <a:r>
              <a:rPr lang="sl-SI" sz="11200" dirty="0">
                <a:hlinkClick r:id="rId4"/>
              </a:rPr>
              <a:t>quizlet.com</a:t>
            </a:r>
            <a:endParaRPr lang="sl-SI" sz="11200" dirty="0"/>
          </a:p>
          <a:p>
            <a:r>
              <a:rPr lang="sl-SI" sz="11200" dirty="0" err="1" smtClean="0">
                <a:hlinkClick r:id="rId5"/>
              </a:rPr>
              <a:t>Kahoot</a:t>
            </a:r>
            <a:r>
              <a:rPr lang="sl-SI" sz="11200" dirty="0" smtClean="0"/>
              <a:t> </a:t>
            </a:r>
            <a:r>
              <a:rPr lang="sl-SI" sz="11200" dirty="0"/>
              <a:t>IGRE IN KVIZI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?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 descr="&lt;strong&gt;IKT&lt;/strong&gt; hezkuntzari buruzko blog berria da hau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969" y="2953134"/>
            <a:ext cx="4232031" cy="39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2107</TotalTime>
  <Words>282</Words>
  <Application>Microsoft Office PowerPoint</Application>
  <PresentationFormat>Širokozaslonsko</PresentationFormat>
  <Paragraphs>72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Tw Cen MT</vt:lpstr>
      <vt:lpstr>Kapljica</vt:lpstr>
      <vt:lpstr>Največje bogastvo (avtor zgodbe: amit garg)</vt:lpstr>
      <vt:lpstr>PowerPointova predstavitev</vt:lpstr>
      <vt:lpstr>The greatest treasure – the story</vt:lpstr>
      <vt:lpstr>Aktivnosti- preverjanje razumevanja</vt:lpstr>
      <vt:lpstr>Preteklik glagolov                    besedišče</vt:lpstr>
      <vt:lpstr>CILJI?</vt:lpstr>
      <vt:lpstr>Kakšno bo znanje?</vt:lpstr>
      <vt:lpstr>Dodatne aktivnosti/evalvacija</vt:lpstr>
      <vt:lpstr>Nekaj idej za uporabo ikt?</vt:lpstr>
      <vt:lpstr>PREDSTAVITEV 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Največje bogastvo (avtor zgodbe amit garg)</dc:title>
  <dc:creator>Jezerka</dc:creator>
  <cp:lastModifiedBy>Jezerka</cp:lastModifiedBy>
  <cp:revision>27</cp:revision>
  <dcterms:created xsi:type="dcterms:W3CDTF">2017-06-24T10:52:52Z</dcterms:created>
  <dcterms:modified xsi:type="dcterms:W3CDTF">2017-07-18T14:41:24Z</dcterms:modified>
</cp:coreProperties>
</file>